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63428-FDB0-210E-E7E2-36D41B11F0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B7D7E6-A5B5-8EB6-2113-55C80EFFFB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3DEB4-5565-E4EF-451D-83FE9AE17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1987DA-C15B-FF16-6153-BF65E03A8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85C96-257E-252D-A658-7B9A2608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222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A4682-61FB-9AA8-ACCD-67B95161F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30C0A-161F-6D6A-31AD-216374EC3C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6CD3BF-D84A-1C30-C0F0-C60C0C4B2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14246-0B0E-1816-D481-959AB76E8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3AFD3-A86B-18CF-26EE-2AB229E11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654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589983-7A53-6064-1D14-357F8B3636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BA610D-76BD-B91C-834D-0AEB652DF8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833733-AA61-1B71-0D72-48B9AC540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9A4226-81AF-22C0-685D-49FCE8369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DC040-62A7-9A48-15EF-8D5F4F0E7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67413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4D159-17E6-06FD-1339-D6F685F70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A00169-0B1C-EC47-7A6B-7724CFBCE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B5D8A-0DD9-7381-A63A-A424A891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5A7B9B-BCE9-900D-715D-715956304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08652-0E0F-0889-D6CA-975AA8A0E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53882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275E4-416C-E0A4-4F90-E037AE300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7E32B-2356-C2B5-EB60-866F79466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8EE36-DD7F-EEC2-A6BD-27D11818A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1D040-D9B2-3E8E-A147-B7115FEBF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E95D4-C42E-52CF-FFD7-6021BD0DF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6904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221F-2814-D2E4-F613-59749AFC9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1274E-7F10-E9F2-08B4-291FC2A62F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76C1CA-368B-8FDF-7543-137493DBF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0F0EC-1CA9-27E6-3502-84A1F1AA3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F10CEB-1E3C-24E6-6E85-86C90DEE8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B3AB78-F627-9918-9F85-1F19E16EE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4493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86EF0-14E4-C40F-DBBE-36E2B9E4E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A969D-B6B0-71D0-7F72-C42F653B44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2A480B-A00F-A19C-7712-6BAA1FFD52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EB1B87-ACAC-1BB7-E751-7914ADB074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925736-5A28-628A-A0B1-804010467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E97989-BF85-D293-0F86-3702C5AA2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0A02A5-8870-7BA8-DAF1-6619C262C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98082A-7A1A-B4DE-57B6-E751B8AF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8943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076CE-E0EC-5B3E-5272-F3439F4DF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E57AFD-1A30-BE73-B58C-3A9005D0A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062613-962E-978D-0D4A-8825258B1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5E9628-B459-8649-34E9-5EFAD9D1C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4056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C1B5CB-E836-33DC-A929-9933BFFC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AE7E03-488C-3FA7-8201-1A4C51E01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023456-6A14-28F0-B84C-F7F1D621B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289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DDC06-5FDE-47B8-B346-E552D4F41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05A78-E59F-EC3C-80FD-F79482A20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5F6051-60CF-5A00-822A-B648A8A41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91238-1D7C-FA30-B8ED-237B63C8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DA916-D44C-1508-4A1D-2FE2CEE9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A3528-8502-BE70-2F77-8190BCA38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6119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278FE-7932-AC5B-C9C5-283FF1E71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7AEEF5-047A-C146-0CD8-1E4E03315D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10DBDB-AAE1-610D-5E8A-159CC36305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108BA-7D8C-0667-8441-AC4B37DD2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A60C83-1086-D2B9-8CBB-3E9007F7F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C33CE7-8CB9-A8D9-6CB5-2F17C4E26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566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F5080A-AD3E-0901-AE93-C1A56CDAD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1BE28-3D01-5B9B-6D65-DFDEA1C68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8416-BEBE-9576-5B00-CF17A33354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E2F70-518F-48AB-9E3F-8B1734E994EA}" type="datetimeFigureOut">
              <a:rPr lang="da-DK" smtClean="0"/>
              <a:t>20-03-2023</a:t>
            </a:fld>
            <a:endParaRPr lang="da-DK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F2A09-FC4D-66B0-2861-A03633CE5E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092E49-18C2-C97F-D543-88842B03A5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34FFC-268F-4947-AC0C-F6E1970BB7D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949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0B04ACF-8D94-3AA5-74A8-7B0F61F4F22C}"/>
              </a:ext>
            </a:extLst>
          </p:cNvPr>
          <p:cNvSpPr/>
          <p:nvPr/>
        </p:nvSpPr>
        <p:spPr>
          <a:xfrm>
            <a:off x="838200" y="365125"/>
            <a:ext cx="3461951" cy="581183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84587AE-A985-F97A-31E2-F21D13D52F67}"/>
              </a:ext>
            </a:extLst>
          </p:cNvPr>
          <p:cNvSpPr/>
          <p:nvPr/>
        </p:nvSpPr>
        <p:spPr>
          <a:xfrm>
            <a:off x="4452551" y="365125"/>
            <a:ext cx="3461951" cy="581183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819E691-CDFB-7DD6-2041-8FE13064AE89}"/>
              </a:ext>
            </a:extLst>
          </p:cNvPr>
          <p:cNvSpPr/>
          <p:nvPr/>
        </p:nvSpPr>
        <p:spPr>
          <a:xfrm>
            <a:off x="8066902" y="365125"/>
            <a:ext cx="3461951" cy="581183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536902-57C8-785C-199C-FB72B02C4C93}"/>
              </a:ext>
            </a:extLst>
          </p:cNvPr>
          <p:cNvSpPr txBox="1"/>
          <p:nvPr/>
        </p:nvSpPr>
        <p:spPr>
          <a:xfrm>
            <a:off x="838199" y="365125"/>
            <a:ext cx="3461951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 b="1" dirty="0"/>
              <a:t>Timer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47C0C21-E8B8-FB3D-2DCC-DADF054D59BD}"/>
              </a:ext>
            </a:extLst>
          </p:cNvPr>
          <p:cNvSpPr txBox="1"/>
          <p:nvPr/>
        </p:nvSpPr>
        <p:spPr>
          <a:xfrm>
            <a:off x="4452550" y="365125"/>
            <a:ext cx="3461951" cy="369332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 b="1" dirty="0"/>
              <a:t>Udgifter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038320C-A263-3919-B56A-4040B4309AE0}"/>
              </a:ext>
            </a:extLst>
          </p:cNvPr>
          <p:cNvSpPr txBox="1"/>
          <p:nvPr/>
        </p:nvSpPr>
        <p:spPr>
          <a:xfrm>
            <a:off x="8066901" y="365125"/>
            <a:ext cx="3461951" cy="36933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a-DK" b="1" dirty="0"/>
              <a:t>Faktura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86046DA-2186-7152-16AC-DE03AA77FD85}"/>
              </a:ext>
            </a:extLst>
          </p:cNvPr>
          <p:cNvSpPr txBox="1"/>
          <p:nvPr/>
        </p:nvSpPr>
        <p:spPr>
          <a:xfrm>
            <a:off x="4703705" y="2968330"/>
            <a:ext cx="2959639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Line Manager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60EDC3F-F5EA-0FEF-791F-3F7AE5EE64DE}"/>
              </a:ext>
            </a:extLst>
          </p:cNvPr>
          <p:cNvSpPr txBox="1"/>
          <p:nvPr/>
        </p:nvSpPr>
        <p:spPr>
          <a:xfrm>
            <a:off x="1089354" y="2968330"/>
            <a:ext cx="2959639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Line Manager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89A3FD3-13C3-52C4-AE50-3CD7ECC3EBDA}"/>
              </a:ext>
            </a:extLst>
          </p:cNvPr>
          <p:cNvSpPr txBox="1"/>
          <p:nvPr/>
        </p:nvSpPr>
        <p:spPr>
          <a:xfrm>
            <a:off x="8318056" y="2010483"/>
            <a:ext cx="2959639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Projekt Manager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1E9538C-8E9D-56D3-DF39-D6DF1B3426FA}"/>
              </a:ext>
            </a:extLst>
          </p:cNvPr>
          <p:cNvSpPr txBox="1"/>
          <p:nvPr/>
        </p:nvSpPr>
        <p:spPr>
          <a:xfrm>
            <a:off x="1089353" y="2001843"/>
            <a:ext cx="2959639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Medarbejder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DF3B118-7E99-1C3A-B56B-60B8B81FCF89}"/>
              </a:ext>
            </a:extLst>
          </p:cNvPr>
          <p:cNvSpPr txBox="1"/>
          <p:nvPr/>
        </p:nvSpPr>
        <p:spPr>
          <a:xfrm>
            <a:off x="4703705" y="2001843"/>
            <a:ext cx="2959639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Medarbejder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3DCB882-78B1-64E0-ADA8-B98F07035208}"/>
              </a:ext>
            </a:extLst>
          </p:cNvPr>
          <p:cNvSpPr txBox="1"/>
          <p:nvPr/>
        </p:nvSpPr>
        <p:spPr>
          <a:xfrm>
            <a:off x="8318055" y="1187804"/>
            <a:ext cx="2959639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Medarbejder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2DCA042E-65BA-5F8F-4D53-7604B2A7DE6A}"/>
              </a:ext>
            </a:extLst>
          </p:cNvPr>
          <p:cNvCxnSpPr>
            <a:stCxn id="23" idx="2"/>
            <a:endCxn id="20" idx="0"/>
          </p:cNvCxnSpPr>
          <p:nvPr/>
        </p:nvCxnSpPr>
        <p:spPr>
          <a:xfrm>
            <a:off x="2569173" y="2371175"/>
            <a:ext cx="1" cy="5971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A14BF67-7949-0569-DEBD-2F005B718442}"/>
              </a:ext>
            </a:extLst>
          </p:cNvPr>
          <p:cNvCxnSpPr>
            <a:cxnSpLocks/>
            <a:stCxn id="24" idx="2"/>
            <a:endCxn id="19" idx="0"/>
          </p:cNvCxnSpPr>
          <p:nvPr/>
        </p:nvCxnSpPr>
        <p:spPr>
          <a:xfrm>
            <a:off x="6183525" y="2371175"/>
            <a:ext cx="0" cy="59715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B354D67F-D0C4-33A6-FF84-4CA75368C947}"/>
              </a:ext>
            </a:extLst>
          </p:cNvPr>
          <p:cNvCxnSpPr>
            <a:cxnSpLocks/>
            <a:stCxn id="25" idx="2"/>
            <a:endCxn id="22" idx="0"/>
          </p:cNvCxnSpPr>
          <p:nvPr/>
        </p:nvCxnSpPr>
        <p:spPr>
          <a:xfrm>
            <a:off x="9797875" y="1557136"/>
            <a:ext cx="1" cy="45334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80A1ECDC-9D1A-EC72-E14E-050F04AD68A8}"/>
              </a:ext>
            </a:extLst>
          </p:cNvPr>
          <p:cNvSpPr txBox="1"/>
          <p:nvPr/>
        </p:nvSpPr>
        <p:spPr>
          <a:xfrm>
            <a:off x="1089352" y="3933254"/>
            <a:ext cx="2959639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Godkendt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2037A16-1C56-B016-480C-C7EF87F10AEE}"/>
              </a:ext>
            </a:extLst>
          </p:cNvPr>
          <p:cNvCxnSpPr>
            <a:cxnSpLocks/>
            <a:stCxn id="20" idx="2"/>
            <a:endCxn id="34" idx="0"/>
          </p:cNvCxnSpPr>
          <p:nvPr/>
        </p:nvCxnSpPr>
        <p:spPr>
          <a:xfrm flipH="1">
            <a:off x="2569172" y="3337662"/>
            <a:ext cx="2" cy="5955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C863384F-B9DD-9335-03C5-8A903ADE6644}"/>
              </a:ext>
            </a:extLst>
          </p:cNvPr>
          <p:cNvSpPr txBox="1"/>
          <p:nvPr/>
        </p:nvSpPr>
        <p:spPr>
          <a:xfrm>
            <a:off x="4703704" y="3933254"/>
            <a:ext cx="2959639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Prokura flow**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A8123B2-99D6-9773-1DBB-9C5FBD147A52}"/>
              </a:ext>
            </a:extLst>
          </p:cNvPr>
          <p:cNvCxnSpPr>
            <a:cxnSpLocks/>
            <a:stCxn id="19" idx="2"/>
            <a:endCxn id="46" idx="0"/>
          </p:cNvCxnSpPr>
          <p:nvPr/>
        </p:nvCxnSpPr>
        <p:spPr>
          <a:xfrm flipH="1">
            <a:off x="6183524" y="3337662"/>
            <a:ext cx="1" cy="59559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E3937EF4-F493-D4A9-2019-778B0970C953}"/>
              </a:ext>
            </a:extLst>
          </p:cNvPr>
          <p:cNvSpPr txBox="1"/>
          <p:nvPr/>
        </p:nvSpPr>
        <p:spPr>
          <a:xfrm>
            <a:off x="4703704" y="4870442"/>
            <a:ext cx="1392296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Godkendt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E292A36-C1D0-54CF-F5AA-051F6B83330B}"/>
              </a:ext>
            </a:extLst>
          </p:cNvPr>
          <p:cNvSpPr txBox="1"/>
          <p:nvPr/>
        </p:nvSpPr>
        <p:spPr>
          <a:xfrm>
            <a:off x="6309103" y="4870442"/>
            <a:ext cx="1392296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Leders leder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874F0DB-B0BB-72B8-8692-0BB6344364C7}"/>
              </a:ext>
            </a:extLst>
          </p:cNvPr>
          <p:cNvSpPr txBox="1"/>
          <p:nvPr/>
        </p:nvSpPr>
        <p:spPr>
          <a:xfrm>
            <a:off x="6310706" y="5569972"/>
            <a:ext cx="1392296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Godkendt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AF2226C-D07E-FE12-EFD6-B7447180D3A8}"/>
              </a:ext>
            </a:extLst>
          </p:cNvPr>
          <p:cNvCxnSpPr>
            <a:cxnSpLocks/>
            <a:endCxn id="53" idx="0"/>
          </p:cNvCxnSpPr>
          <p:nvPr/>
        </p:nvCxnSpPr>
        <p:spPr>
          <a:xfrm>
            <a:off x="7005251" y="4302586"/>
            <a:ext cx="0" cy="567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5935E3B0-9B1C-56CD-8DEB-E3AAF4C59DFC}"/>
              </a:ext>
            </a:extLst>
          </p:cNvPr>
          <p:cNvCxnSpPr>
            <a:cxnSpLocks/>
            <a:endCxn id="52" idx="0"/>
          </p:cNvCxnSpPr>
          <p:nvPr/>
        </p:nvCxnSpPr>
        <p:spPr>
          <a:xfrm>
            <a:off x="5399852" y="4302586"/>
            <a:ext cx="0" cy="56785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A857261-9E5F-9843-066F-DDEB3E398396}"/>
              </a:ext>
            </a:extLst>
          </p:cNvPr>
          <p:cNvCxnSpPr>
            <a:cxnSpLocks/>
            <a:stCxn id="53" idx="2"/>
            <a:endCxn id="54" idx="0"/>
          </p:cNvCxnSpPr>
          <p:nvPr/>
        </p:nvCxnSpPr>
        <p:spPr>
          <a:xfrm>
            <a:off x="7005251" y="5239774"/>
            <a:ext cx="1603" cy="33019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3CFDDA94-D5A9-34BF-CC3C-757411DBE851}"/>
              </a:ext>
            </a:extLst>
          </p:cNvPr>
          <p:cNvSpPr txBox="1"/>
          <p:nvPr/>
        </p:nvSpPr>
        <p:spPr>
          <a:xfrm>
            <a:off x="8318055" y="2788656"/>
            <a:ext cx="2959639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Over 50.000 DKK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9024D8F2-995C-FC47-9A08-8A5D69E1C8AB}"/>
              </a:ext>
            </a:extLst>
          </p:cNvPr>
          <p:cNvCxnSpPr>
            <a:cxnSpLocks/>
            <a:stCxn id="22" idx="2"/>
            <a:endCxn id="68" idx="0"/>
          </p:cNvCxnSpPr>
          <p:nvPr/>
        </p:nvCxnSpPr>
        <p:spPr>
          <a:xfrm flipH="1">
            <a:off x="9797875" y="2379815"/>
            <a:ext cx="1" cy="4088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42EB032B-1A40-F3D7-2C96-A53DB1480F34}"/>
              </a:ext>
            </a:extLst>
          </p:cNvPr>
          <p:cNvSpPr txBox="1"/>
          <p:nvPr/>
        </p:nvSpPr>
        <p:spPr>
          <a:xfrm>
            <a:off x="8318055" y="3471175"/>
            <a:ext cx="1392296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Nej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3E398E3-1AF6-4063-0DC0-BEF3F34D51AF}"/>
              </a:ext>
            </a:extLst>
          </p:cNvPr>
          <p:cNvSpPr txBox="1"/>
          <p:nvPr/>
        </p:nvSpPr>
        <p:spPr>
          <a:xfrm>
            <a:off x="8318055" y="4153694"/>
            <a:ext cx="1392296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Godkendt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DDC286EE-B829-38D2-9A2D-765815157DB4}"/>
              </a:ext>
            </a:extLst>
          </p:cNvPr>
          <p:cNvSpPr txBox="1"/>
          <p:nvPr/>
        </p:nvSpPr>
        <p:spPr>
          <a:xfrm>
            <a:off x="9950278" y="4076750"/>
            <a:ext cx="1392296" cy="523220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400" dirty="0"/>
              <a:t>Projekt Mangers Leder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4E73FD2-C233-A81B-634C-C018D84B7B2B}"/>
              </a:ext>
            </a:extLst>
          </p:cNvPr>
          <p:cNvSpPr txBox="1"/>
          <p:nvPr/>
        </p:nvSpPr>
        <p:spPr>
          <a:xfrm>
            <a:off x="9961504" y="3471175"/>
            <a:ext cx="1392296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Ja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0DD60DE-D26B-8B72-4756-09AE53BF5B9F}"/>
              </a:ext>
            </a:extLst>
          </p:cNvPr>
          <p:cNvSpPr txBox="1"/>
          <p:nvPr/>
        </p:nvSpPr>
        <p:spPr>
          <a:xfrm>
            <a:off x="9961504" y="5663030"/>
            <a:ext cx="1392296" cy="369332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Godkendt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43C181E-19B9-5BD6-7BE3-CC0CC7C8CCA3}"/>
              </a:ext>
            </a:extLst>
          </p:cNvPr>
          <p:cNvSpPr txBox="1"/>
          <p:nvPr/>
        </p:nvSpPr>
        <p:spPr>
          <a:xfrm>
            <a:off x="9950278" y="4977611"/>
            <a:ext cx="1392296" cy="307777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sz="1400" dirty="0"/>
              <a:t>Prokura flow**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789FEE3-0190-0B86-6D07-D864752CFB18}"/>
              </a:ext>
            </a:extLst>
          </p:cNvPr>
          <p:cNvCxnSpPr>
            <a:stCxn id="46" idx="2"/>
            <a:endCxn id="8" idx="2"/>
          </p:cNvCxnSpPr>
          <p:nvPr/>
        </p:nvCxnSpPr>
        <p:spPr>
          <a:xfrm>
            <a:off x="6183524" y="4302586"/>
            <a:ext cx="3" cy="1874377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884FEFE9-B54F-5D24-1DF6-CE0D109E77DC}"/>
              </a:ext>
            </a:extLst>
          </p:cNvPr>
          <p:cNvCxnSpPr>
            <a:stCxn id="68" idx="2"/>
            <a:endCxn id="9" idx="2"/>
          </p:cNvCxnSpPr>
          <p:nvPr/>
        </p:nvCxnSpPr>
        <p:spPr>
          <a:xfrm>
            <a:off x="9797875" y="3157988"/>
            <a:ext cx="3" cy="3018975"/>
          </a:xfrm>
          <a:prstGeom prst="line">
            <a:avLst/>
          </a:prstGeom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F605AE6-45DF-5E83-AA99-27ED7934A883}"/>
              </a:ext>
            </a:extLst>
          </p:cNvPr>
          <p:cNvCxnSpPr>
            <a:cxnSpLocks/>
            <a:endCxn id="74" idx="0"/>
          </p:cNvCxnSpPr>
          <p:nvPr/>
        </p:nvCxnSpPr>
        <p:spPr>
          <a:xfrm>
            <a:off x="9014203" y="3152996"/>
            <a:ext cx="0" cy="3181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D0672362-8776-CD9A-F7B1-7C7A41259620}"/>
              </a:ext>
            </a:extLst>
          </p:cNvPr>
          <p:cNvCxnSpPr>
            <a:cxnSpLocks/>
            <a:stCxn id="74" idx="2"/>
            <a:endCxn id="75" idx="0"/>
          </p:cNvCxnSpPr>
          <p:nvPr/>
        </p:nvCxnSpPr>
        <p:spPr>
          <a:xfrm>
            <a:off x="9014203" y="3840507"/>
            <a:ext cx="0" cy="3131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80C93C34-E176-516E-6794-96505DEA7FA8}"/>
              </a:ext>
            </a:extLst>
          </p:cNvPr>
          <p:cNvCxnSpPr>
            <a:cxnSpLocks/>
            <a:endCxn id="77" idx="0"/>
          </p:cNvCxnSpPr>
          <p:nvPr/>
        </p:nvCxnSpPr>
        <p:spPr>
          <a:xfrm>
            <a:off x="10657652" y="3152996"/>
            <a:ext cx="0" cy="3181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9747E46C-65D1-B9BA-4CA9-76BDFA5F1721}"/>
              </a:ext>
            </a:extLst>
          </p:cNvPr>
          <p:cNvCxnSpPr>
            <a:cxnSpLocks/>
            <a:stCxn id="77" idx="2"/>
            <a:endCxn id="76" idx="0"/>
          </p:cNvCxnSpPr>
          <p:nvPr/>
        </p:nvCxnSpPr>
        <p:spPr>
          <a:xfrm flipH="1">
            <a:off x="10646426" y="3840507"/>
            <a:ext cx="11226" cy="2362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FD49335E-3A13-31C3-EFC7-3BC2C51C9C6F}"/>
              </a:ext>
            </a:extLst>
          </p:cNvPr>
          <p:cNvCxnSpPr>
            <a:cxnSpLocks/>
            <a:stCxn id="76" idx="2"/>
            <a:endCxn id="79" idx="0"/>
          </p:cNvCxnSpPr>
          <p:nvPr/>
        </p:nvCxnSpPr>
        <p:spPr>
          <a:xfrm>
            <a:off x="10646426" y="4599970"/>
            <a:ext cx="0" cy="37764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88D9994E-D08C-041A-A89E-BBE3D3AAD467}"/>
              </a:ext>
            </a:extLst>
          </p:cNvPr>
          <p:cNvCxnSpPr>
            <a:cxnSpLocks/>
            <a:stCxn id="79" idx="2"/>
            <a:endCxn id="78" idx="0"/>
          </p:cNvCxnSpPr>
          <p:nvPr/>
        </p:nvCxnSpPr>
        <p:spPr>
          <a:xfrm>
            <a:off x="10646426" y="5285388"/>
            <a:ext cx="11226" cy="37764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77B60DA1-ED2E-2504-9F37-3ECE41AD8086}"/>
              </a:ext>
            </a:extLst>
          </p:cNvPr>
          <p:cNvSpPr txBox="1"/>
          <p:nvPr/>
        </p:nvSpPr>
        <p:spPr>
          <a:xfrm>
            <a:off x="838199" y="6333893"/>
            <a:ext cx="11483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/>
              <a:t>**Bemærk der hvor der står ”Prokura flow”, så kan det gentages flere gange indtil det kommer til en leder med nok prokura til at godkende</a:t>
            </a:r>
          </a:p>
        </p:txBody>
      </p:sp>
    </p:spTree>
    <p:extLst>
      <p:ext uri="{BB962C8B-B14F-4D97-AF65-F5344CB8AC3E}">
        <p14:creationId xmlns:p14="http://schemas.microsoft.com/office/powerpoint/2010/main" val="3485718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Mathias Jørgensen</dc:creator>
  <cp:lastModifiedBy>Mathias Jørgensen</cp:lastModifiedBy>
  <cp:revision>1</cp:revision>
  <dcterms:created xsi:type="dcterms:W3CDTF">2023-03-20T10:03:46Z</dcterms:created>
  <dcterms:modified xsi:type="dcterms:W3CDTF">2023-03-20T10:04:04Z</dcterms:modified>
</cp:coreProperties>
</file>